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9929813" cy="1435735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003399"/>
    <a:srgbClr val="660066"/>
    <a:srgbClr val="FF0066"/>
    <a:srgbClr val="00CC99"/>
    <a:srgbClr val="6600CC"/>
    <a:srgbClr val="CC0099"/>
    <a:srgbClr val="003366"/>
    <a:srgbClr val="0066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1812" y="-7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C05FD-7E3E-4869-9E58-48093911B984}" type="datetimeFigureOut">
              <a:rPr lang="it-IT" smtClean="0"/>
              <a:pPr/>
              <a:t>23/09/2016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E4199-FC18-4FFB-93FE-284536AFB25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797163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C05FD-7E3E-4869-9E58-48093911B984}" type="datetimeFigureOut">
              <a:rPr lang="it-IT" smtClean="0"/>
              <a:pPr/>
              <a:t>23/09/2016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E4199-FC18-4FFB-93FE-284536AFB25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382460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C05FD-7E3E-4869-9E58-48093911B984}" type="datetimeFigureOut">
              <a:rPr lang="it-IT" smtClean="0"/>
              <a:pPr/>
              <a:t>23/09/2016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E4199-FC18-4FFB-93FE-284536AFB25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08969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C05FD-7E3E-4869-9E58-48093911B984}" type="datetimeFigureOut">
              <a:rPr lang="it-IT" smtClean="0"/>
              <a:pPr/>
              <a:t>23/09/2016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E4199-FC18-4FFB-93FE-284536AFB25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98438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C05FD-7E3E-4869-9E58-48093911B984}" type="datetimeFigureOut">
              <a:rPr lang="it-IT" smtClean="0"/>
              <a:pPr/>
              <a:t>23/09/2016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E4199-FC18-4FFB-93FE-284536AFB25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686151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C05FD-7E3E-4869-9E58-48093911B984}" type="datetimeFigureOut">
              <a:rPr lang="it-IT" smtClean="0"/>
              <a:pPr/>
              <a:t>23/09/2016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E4199-FC18-4FFB-93FE-284536AFB25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457058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C05FD-7E3E-4869-9E58-48093911B984}" type="datetimeFigureOut">
              <a:rPr lang="it-IT" smtClean="0"/>
              <a:pPr/>
              <a:t>23/09/2016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E4199-FC18-4FFB-93FE-284536AFB25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709331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C05FD-7E3E-4869-9E58-48093911B984}" type="datetimeFigureOut">
              <a:rPr lang="it-IT" smtClean="0"/>
              <a:pPr/>
              <a:t>23/09/2016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E4199-FC18-4FFB-93FE-284536AFB25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887306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C05FD-7E3E-4869-9E58-48093911B984}" type="datetimeFigureOut">
              <a:rPr lang="it-IT" smtClean="0"/>
              <a:pPr/>
              <a:t>23/09/2016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E4199-FC18-4FFB-93FE-284536AFB25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861307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C05FD-7E3E-4869-9E58-48093911B984}" type="datetimeFigureOut">
              <a:rPr lang="it-IT" smtClean="0"/>
              <a:pPr/>
              <a:t>23/09/2016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E4199-FC18-4FFB-93FE-284536AFB25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653909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C05FD-7E3E-4869-9E58-48093911B984}" type="datetimeFigureOut">
              <a:rPr lang="it-IT" smtClean="0"/>
              <a:pPr/>
              <a:t>23/09/2016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E4199-FC18-4FFB-93FE-284536AFB25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082615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21000">
              <a:srgbClr val="FEE7F2"/>
            </a:gs>
            <a:gs pos="67000">
              <a:srgbClr val="FAC77D"/>
            </a:gs>
            <a:gs pos="49000">
              <a:srgbClr val="FBA97D"/>
            </a:gs>
            <a:gs pos="56000">
              <a:srgbClr val="FBD49C"/>
            </a:gs>
            <a:gs pos="100000">
              <a:srgbClr val="FEE7F2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BC05FD-7E3E-4869-9E58-48093911B984}" type="datetimeFigureOut">
              <a:rPr lang="it-IT" smtClean="0"/>
              <a:pPr/>
              <a:t>23/09/2016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E4199-FC18-4FFB-93FE-284536AFB25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64056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FBEAC7"/>
            </a:gs>
            <a:gs pos="64000">
              <a:srgbClr val="FEE7F2"/>
            </a:gs>
            <a:gs pos="75000">
              <a:srgbClr val="FAC77D"/>
            </a:gs>
            <a:gs pos="7000">
              <a:srgbClr val="FBA97D"/>
            </a:gs>
            <a:gs pos="100000">
              <a:srgbClr val="FBD49C"/>
            </a:gs>
            <a:gs pos="49000">
              <a:srgbClr val="FEE7F2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21388">
            <a:off x="584655" y="615209"/>
            <a:ext cx="3345427" cy="46859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CasellaDiTesto 2"/>
          <p:cNvSpPr txBox="1"/>
          <p:nvPr/>
        </p:nvSpPr>
        <p:spPr>
          <a:xfrm>
            <a:off x="3930954" y="1628800"/>
            <a:ext cx="475252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000" i="1" dirty="0" smtClean="0">
                <a:solidFill>
                  <a:srgbClr val="3333CC"/>
                </a:solidFill>
                <a:latin typeface="Bell MT" panose="02020503060305020303" pitchFamily="18" charset="0"/>
              </a:rPr>
              <a:t>Ti ho cercato </a:t>
            </a:r>
          </a:p>
          <a:p>
            <a:pPr algn="ctr"/>
            <a:r>
              <a:rPr lang="it-IT" sz="5000" i="1" dirty="0" smtClean="0">
                <a:solidFill>
                  <a:srgbClr val="3333CC"/>
                </a:solidFill>
                <a:latin typeface="Bell MT" panose="02020503060305020303" pitchFamily="18" charset="0"/>
              </a:rPr>
              <a:t>tra le nuvole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4441259" y="4282388"/>
            <a:ext cx="47160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dirty="0" smtClean="0">
                <a:solidFill>
                  <a:srgbClr val="003399"/>
                </a:solidFill>
                <a:latin typeface="Bell MT" panose="02020503060305020303" pitchFamily="18" charset="0"/>
              </a:rPr>
              <a:t>Venerdì, 30 settembre alle 21 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3500430" y="0"/>
            <a:ext cx="46085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2800" b="1" i="1" dirty="0" smtClean="0">
                <a:solidFill>
                  <a:srgbClr val="003399"/>
                </a:solidFill>
                <a:latin typeface="Bell MT" panose="02020503060305020303" pitchFamily="18" charset="0"/>
              </a:rPr>
              <a:t>“Incontro con l’autore”</a:t>
            </a:r>
            <a:endParaRPr lang="it-IT" sz="2000" b="1" dirty="0" smtClean="0">
              <a:solidFill>
                <a:srgbClr val="003399"/>
              </a:solidFill>
              <a:latin typeface="Bell MT" panose="02020503060305020303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it-IT" sz="2000" b="1" dirty="0" smtClean="0">
                <a:solidFill>
                  <a:srgbClr val="003399"/>
                </a:solidFill>
                <a:latin typeface="Bell MT" panose="02020503060305020303" pitchFamily="18" charset="0"/>
              </a:rPr>
              <a:t>La Biblioteca Comunale presenta:</a:t>
            </a:r>
            <a:endParaRPr lang="it-IT" sz="2800" b="1" i="1" dirty="0">
              <a:solidFill>
                <a:srgbClr val="003399"/>
              </a:solidFill>
              <a:latin typeface="Bell MT" panose="02020503060305020303" pitchFamily="18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512214" y="3359159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003399"/>
                </a:solidFill>
                <a:latin typeface="Bell MT" panose="02020503060305020303" pitchFamily="18" charset="0"/>
              </a:rPr>
              <a:t>di Federica </a:t>
            </a:r>
            <a:r>
              <a:rPr lang="it-IT" sz="2400" dirty="0" err="1" smtClean="0">
                <a:solidFill>
                  <a:srgbClr val="003399"/>
                </a:solidFill>
                <a:latin typeface="Bell MT" panose="02020503060305020303" pitchFamily="18" charset="0"/>
              </a:rPr>
              <a:t>Loreti</a:t>
            </a:r>
            <a:endParaRPr lang="it-IT" sz="2400" dirty="0">
              <a:solidFill>
                <a:srgbClr val="003399"/>
              </a:solidFill>
              <a:latin typeface="Bell MT" panose="02020503060305020303" pitchFamily="18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167905" y="5239495"/>
            <a:ext cx="478145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dirty="0" smtClean="0">
              <a:latin typeface="Bell MT" panose="02020503060305020303" pitchFamily="18" charset="0"/>
            </a:endParaRPr>
          </a:p>
          <a:p>
            <a:pPr algn="ctr"/>
            <a:r>
              <a:rPr lang="it-IT" sz="2400" dirty="0" smtClean="0">
                <a:solidFill>
                  <a:srgbClr val="003399"/>
                </a:solidFill>
                <a:latin typeface="Bell MT" panose="02020503060305020303" pitchFamily="18" charset="0"/>
              </a:rPr>
              <a:t>Sala Conferenze, Viale Scuole, </a:t>
            </a:r>
          </a:p>
          <a:p>
            <a:pPr algn="ctr"/>
            <a:r>
              <a:rPr lang="it-IT" sz="2400" dirty="0" smtClean="0">
                <a:solidFill>
                  <a:srgbClr val="003399"/>
                </a:solidFill>
                <a:latin typeface="Bell MT" panose="02020503060305020303" pitchFamily="18" charset="0"/>
              </a:rPr>
              <a:t>Sommariva del Bosco</a:t>
            </a:r>
            <a:endParaRPr lang="it-IT" sz="2400" dirty="0">
              <a:solidFill>
                <a:srgbClr val="003399"/>
              </a:solidFill>
              <a:latin typeface="Bell MT" panose="02020503060305020303" pitchFamily="18" charset="0"/>
            </a:endParaRPr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9627" y="138920"/>
            <a:ext cx="1019667" cy="1218378"/>
          </a:xfrm>
          <a:prstGeom prst="rect">
            <a:avLst/>
          </a:prstGeom>
        </p:spPr>
      </p:pic>
      <p:sp>
        <p:nvSpPr>
          <p:cNvPr id="11" name="CasellaDiTesto 10"/>
          <p:cNvSpPr txBox="1"/>
          <p:nvPr/>
        </p:nvSpPr>
        <p:spPr>
          <a:xfrm>
            <a:off x="500034" y="6143644"/>
            <a:ext cx="3643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Assessorato alla Cultura</a:t>
            </a:r>
            <a:endParaRPr lang="it-IT" sz="2400" dirty="0"/>
          </a:p>
        </p:txBody>
      </p:sp>
    </p:spTree>
    <p:extLst>
      <p:ext uri="{BB962C8B-B14F-4D97-AF65-F5344CB8AC3E}">
        <p14:creationId xmlns="" xmlns:p14="http://schemas.microsoft.com/office/powerpoint/2010/main" val="134302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3225</TotalTime>
  <Words>37</Words>
  <Application>Microsoft Office PowerPoint</Application>
  <PresentationFormat>Presentazione su schermo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Chiara Mitton</dc:creator>
  <cp:lastModifiedBy>Segreteria02 - Luigina Beltramo</cp:lastModifiedBy>
  <cp:revision>17</cp:revision>
  <dcterms:created xsi:type="dcterms:W3CDTF">2016-09-07T09:50:07Z</dcterms:created>
  <dcterms:modified xsi:type="dcterms:W3CDTF">2016-09-23T06:40:25Z</dcterms:modified>
</cp:coreProperties>
</file>