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9929813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4C53C099-5EEE-4CA0-8285-8350F91195ED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ognandoleggendo.net/its-christmas-time-special-blog-tour-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75C7F-7A03-4797-9E70-FD3F59A21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45365" y="618542"/>
            <a:ext cx="9755187" cy="2766528"/>
          </a:xfrm>
        </p:spPr>
        <p:txBody>
          <a:bodyPr>
            <a:normAutofit/>
          </a:bodyPr>
          <a:lstStyle/>
          <a:p>
            <a:r>
              <a:rPr lang="it-IT" sz="3000" dirty="0"/>
              <a:t>L’Amministrazione comunale invita la cittadinanza</a:t>
            </a:r>
            <a:br>
              <a:rPr lang="it-IT" sz="3000" dirty="0"/>
            </a:br>
            <a:br>
              <a:rPr lang="it-IT" sz="3000" dirty="0"/>
            </a:br>
            <a:r>
              <a:rPr lang="it-IT" sz="2800" i="1" dirty="0" err="1">
                <a:solidFill>
                  <a:srgbClr val="002060"/>
                </a:solidFill>
              </a:rPr>
              <a:t>venerdi’</a:t>
            </a:r>
            <a:r>
              <a:rPr lang="it-IT" sz="2800" i="1" dirty="0">
                <a:solidFill>
                  <a:srgbClr val="002060"/>
                </a:solidFill>
              </a:rPr>
              <a:t> 20 DICEMBRE 2019 alle ore 20,45  </a:t>
            </a:r>
            <a:br>
              <a:rPr lang="it-IT" sz="3000" dirty="0"/>
            </a:br>
            <a:endParaRPr lang="it-IT" sz="3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B3DB8D-61FC-4472-8832-56452881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77419" y="3395654"/>
            <a:ext cx="9755187" cy="55033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Presso il teatro comunale di viale scuole per uno scambio di </a:t>
            </a:r>
          </a:p>
          <a:p>
            <a:r>
              <a:rPr lang="it-IT" sz="7500" i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Auguri natalizi </a:t>
            </a:r>
          </a:p>
        </p:txBody>
      </p:sp>
      <p:pic>
        <p:nvPicPr>
          <p:cNvPr id="1026" name="Picture 2" descr="logo sommariva dipinto">
            <a:extLst>
              <a:ext uri="{FF2B5EF4-FFF2-40B4-BE49-F238E27FC236}">
                <a16:creationId xmlns:a16="http://schemas.microsoft.com/office/drawing/2014/main" id="{C907C01A-0678-42B1-9D94-0ED63E60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154">
            <a:off x="930516" y="446854"/>
            <a:ext cx="914400" cy="116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8C232B3-680C-4DEE-B38B-675833BA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400646">
            <a:off x="2616782" y="56619"/>
            <a:ext cx="6964100" cy="158862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F38EE57-D81A-4773-9D97-4484E3FABC38}"/>
              </a:ext>
            </a:extLst>
          </p:cNvPr>
          <p:cNvSpPr txBox="1"/>
          <p:nvPr/>
        </p:nvSpPr>
        <p:spPr>
          <a:xfrm rot="21326502">
            <a:off x="-871154" y="3486137"/>
            <a:ext cx="636514" cy="20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0" name="Stella a 5 punte 19">
            <a:extLst>
              <a:ext uri="{FF2B5EF4-FFF2-40B4-BE49-F238E27FC236}">
                <a16:creationId xmlns:a16="http://schemas.microsoft.com/office/drawing/2014/main" id="{E4CE6C0A-258B-4543-BB3A-EE22517D8132}"/>
              </a:ext>
            </a:extLst>
          </p:cNvPr>
          <p:cNvSpPr/>
          <p:nvPr/>
        </p:nvSpPr>
        <p:spPr>
          <a:xfrm>
            <a:off x="1225250" y="2573051"/>
            <a:ext cx="494523" cy="4665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5 punte 20">
            <a:extLst>
              <a:ext uri="{FF2B5EF4-FFF2-40B4-BE49-F238E27FC236}">
                <a16:creationId xmlns:a16="http://schemas.microsoft.com/office/drawing/2014/main" id="{DBA461ED-75F6-41F6-BC8B-E23CD75FE000}"/>
              </a:ext>
            </a:extLst>
          </p:cNvPr>
          <p:cNvSpPr/>
          <p:nvPr/>
        </p:nvSpPr>
        <p:spPr>
          <a:xfrm>
            <a:off x="2164702" y="2509935"/>
            <a:ext cx="699796" cy="6308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5 punte 21">
            <a:extLst>
              <a:ext uri="{FF2B5EF4-FFF2-40B4-BE49-F238E27FC236}">
                <a16:creationId xmlns:a16="http://schemas.microsoft.com/office/drawing/2014/main" id="{D0BF945F-919B-42C8-ABB1-D50E1A2A16C8}"/>
              </a:ext>
            </a:extLst>
          </p:cNvPr>
          <p:cNvSpPr/>
          <p:nvPr/>
        </p:nvSpPr>
        <p:spPr>
          <a:xfrm>
            <a:off x="1056570" y="323375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5 punte 24">
            <a:extLst>
              <a:ext uri="{FF2B5EF4-FFF2-40B4-BE49-F238E27FC236}">
                <a16:creationId xmlns:a16="http://schemas.microsoft.com/office/drawing/2014/main" id="{22F5085F-0565-48F6-B784-D7110432F098}"/>
              </a:ext>
            </a:extLst>
          </p:cNvPr>
          <p:cNvSpPr/>
          <p:nvPr/>
        </p:nvSpPr>
        <p:spPr>
          <a:xfrm>
            <a:off x="10465300" y="2976464"/>
            <a:ext cx="699797" cy="6811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>
            <a:extLst>
              <a:ext uri="{FF2B5EF4-FFF2-40B4-BE49-F238E27FC236}">
                <a16:creationId xmlns:a16="http://schemas.microsoft.com/office/drawing/2014/main" id="{66AF9986-90AE-4422-889D-CD75D33C1F8B}"/>
              </a:ext>
            </a:extLst>
          </p:cNvPr>
          <p:cNvSpPr/>
          <p:nvPr/>
        </p:nvSpPr>
        <p:spPr>
          <a:xfrm>
            <a:off x="531301" y="1845718"/>
            <a:ext cx="692479" cy="6261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138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92</TotalTime>
  <Words>29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Black</vt:lpstr>
      <vt:lpstr>Bahnschrift SemiBold Condensed</vt:lpstr>
      <vt:lpstr>Impact</vt:lpstr>
      <vt:lpstr>Evento</vt:lpstr>
      <vt:lpstr>L’Amministrazione comunale invita la cittadinanza  venerdi’ 20 DICEMBRE 2019 alle ore 20,45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L’Amministrazione comunale invita la cittadinanza  venerdi’ 21 DICEMBRE 2018 alle ore 20,45</dc:title>
  <dc:creator>Segreteria02 - Luigina Beltramo</dc:creator>
  <cp:lastModifiedBy>Segreteria02 - Luigina Beltramo</cp:lastModifiedBy>
  <cp:revision>9</cp:revision>
  <cp:lastPrinted>2018-12-07T10:18:05Z</cp:lastPrinted>
  <dcterms:created xsi:type="dcterms:W3CDTF">2018-12-07T09:37:42Z</dcterms:created>
  <dcterms:modified xsi:type="dcterms:W3CDTF">2019-12-05T09:14:19Z</dcterms:modified>
</cp:coreProperties>
</file>